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6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41FFB-2287-B542-BB14-E94442ECC0CE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0894A-B04A-CC4F-AD9F-879EDFCDDC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26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55D28-5D7E-0143-8269-8E21F17A7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33FD5D-D8F8-D649-9F4F-DAA134049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C426B3-10C4-8347-A25B-33E5C8FE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95C6A-3377-9E4A-8FA0-C31944AA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AADEBF-0153-DB46-951C-30528714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1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8B85C-340A-F248-96E9-63CD8FBD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B513F2-698D-0A44-88DC-4515CD782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CC03FC-71E4-D54F-97DA-D028C842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D173C8-FFE0-AA45-9D09-02C73DDC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E968A-AC71-874B-A4EF-9362B51E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82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57AB82-55F4-F84E-B587-136996CFF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C8F4A2-61A6-174E-A7E0-9C0EA7CCA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4B46A4-9840-3B44-8625-780E7ED5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4314CB-84FA-2F43-A656-2150C659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6893C4-17F8-2647-AB36-6CB91F4F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E7FE0-1852-0446-886A-D764A17B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B924B7-1FF2-F94D-A9BA-1E68B9AF7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A06C1C-DEB9-D044-A638-29365B02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56E113-D31A-DA44-A320-6F20CCE1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195E12-98D6-0A43-9C05-DFA49558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61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44531-4F85-5442-8CF4-5E239E7A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809CFE-8CF2-9846-880D-5A0BB0CA1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9418BE-B08E-3C49-B2A2-BEC7151A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7F46F3-D316-F349-B8C7-27C35B67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5DF493-BC0D-974C-881C-A27E1779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82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75771-03BD-7B4D-88C8-7DC34F09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7BF426-88D7-B442-B9CA-96BB6122E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68198A-98FB-964B-A0E4-03EF44FE8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FB172A-4495-204C-AE9C-601519FE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7FA371-BDC3-A74E-BFA6-F9773775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C03CEE-DE05-B247-AB0C-89AF69FE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23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0E050E-B29C-1041-AF55-4DF193CE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383D1E-AB31-2E4C-86D4-81164336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01C7EF-1F2E-9942-8BCA-714DF59C9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3E4C82-A950-264B-A551-D3C1BE7CC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A99EE4-1D27-C648-B348-CF4BA6A6D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64F8E4-5A55-4A4C-BFB5-65FE14D9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940278-D0E4-F642-9581-BAD96CCE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FC4D7E-A19B-2B45-9336-C5542E65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56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DC2DC-1CED-094E-9952-16AFE582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C9F792-75BA-EA42-A2B3-229C0D07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5F16C6-60A2-A74F-8148-15CFF6FF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EA95DD-BF2A-DD4F-AEFB-C923F56F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0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FB18A3-9DE7-8F41-9C04-9D87A054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0986F6-36EB-4F42-BDB2-A9296B46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18E1AF-6AF8-FF4E-B288-AE57112B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29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F94BB0-AA9A-8449-8E9D-A65AE4FA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43EF24-1FDA-E541-8B44-845B735D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341EA9-113F-7349-8D5A-AF5AE834D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D578B4-DE30-4E43-A448-248E9A1E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4856AB-89D8-7C4D-A66A-E88D45DF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00049B-6F73-7C47-BACA-B9FDF1D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76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16F42-1202-8641-A9F6-2FBC8EC0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AAD340-65DA-C148-9615-91EBF7F30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0F92A8-AEE7-0842-8403-99642E63C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B935FC-8C7D-F642-933B-D0FEC155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35608B-51EB-9A43-8CE9-DD258B1F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5F8913-5282-0D41-B41D-0B161F5B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37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AC4700-69EB-184A-92F4-F24C58EB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32165D-D280-B648-83B4-74BB5CEAE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4CF56-F86A-9D4C-A665-44FA0F6B5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9ED52-F643-B143-915B-D322DFE2B41A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45A6B2-6CF5-D04C-943A-F12F3FC32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F4B193-0E13-D947-842B-44704B8E0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46C6-D7ED-1248-9CB4-4947E6E3C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85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0CF5E-367D-054F-94FD-61EEA7448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9411"/>
            <a:ext cx="9144000" cy="1904939"/>
          </a:xfrm>
        </p:spPr>
        <p:txBody>
          <a:bodyPr>
            <a:normAutofit/>
          </a:bodyPr>
          <a:lstStyle/>
          <a:p>
            <a:r>
              <a:rPr lang="it-IT" sz="4400"/>
              <a:t>Giochiamo alla preistoria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E5E5FEE0-559A-9948-8CD4-BE682FEDC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28" y="320105"/>
            <a:ext cx="5258143" cy="33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0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D2E9915F-4565-FA41-85DC-24371F37C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0" y="558854"/>
            <a:ext cx="4018478" cy="5418667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10A71E9A-ECBB-0242-B8CE-6174EF644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12" y="360932"/>
            <a:ext cx="4208816" cy="5418667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58705292-CA2E-E84B-8705-BD8DA77D6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47" y="719666"/>
            <a:ext cx="345570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6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D369AA9C-10FB-2B4F-A29C-774D4CAB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8" y="672659"/>
            <a:ext cx="4390218" cy="5418667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AD870F4D-4A25-BD4C-B71D-8516F0D6E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9666"/>
            <a:ext cx="555233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6CD44F81-AD37-164F-8AE9-7E6439C7D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2" y="719666"/>
            <a:ext cx="3893454" cy="5418667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70C1B923-539D-F647-A2B5-0E4116BFE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64" y="521744"/>
            <a:ext cx="427356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7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1029B-CC85-5B4B-B20D-B56A3287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0" y="482435"/>
            <a:ext cx="3577936" cy="6010440"/>
          </a:xfrm>
        </p:spPr>
        <p:txBody>
          <a:bodyPr>
            <a:normAutofit fontScale="90000"/>
          </a:bodyPr>
          <a:lstStyle/>
          <a:p>
            <a:r>
              <a:rPr lang="it-IT"/>
              <a:t>Sei pronto? Dai cominciamo! Disegna o stampa la tua maschera, colorala e ritagliala. Se vuoi puoi anche decorarla come più ti piace.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C86F34D-1EC7-4149-B812-2308937A8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10" y="818902"/>
            <a:ext cx="3479606" cy="2610097"/>
          </a:xfr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F4C0E689-AA05-1C42-ABFA-73B809640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10" y="3882778"/>
            <a:ext cx="3479606" cy="2610097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3C200932-21C6-3A44-8515-4BB86EE23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36" y="1641035"/>
            <a:ext cx="3119803" cy="41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6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2056B-AF7F-D241-AD8D-6C70FFB4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Attacca con lo scotch una cannuccia o uno stecchino su retro ed ecco pronta la tua maschera!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1CB13E7-C858-AB46-8010-8A61AB0F3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979" y="2757020"/>
            <a:ext cx="2486396" cy="3443164"/>
          </a:xfr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6A8D2AD2-8BFC-0A4E-8BD8-4F8C82C52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81" y="2784662"/>
            <a:ext cx="2486396" cy="3428507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801BD01A-F019-9F47-9160-257EC736B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54" y="2340737"/>
            <a:ext cx="4643867" cy="38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A6F9D-6043-8D45-A23E-B641423B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7894"/>
          </a:xfrm>
        </p:spPr>
        <p:txBody>
          <a:bodyPr>
            <a:normAutofit/>
          </a:bodyPr>
          <a:lstStyle/>
          <a:p>
            <a:br>
              <a:rPr lang="it-IT"/>
            </a:br>
            <a:r>
              <a:rPr lang="it-IT"/>
              <a:t>Ottimo lavoro e ricordati di mandarci la foto della tua maschera e noi la pubblicheremo nel sito del Museo.</a:t>
            </a:r>
            <a:br>
              <a:rPr lang="it-IT"/>
            </a:br>
            <a:r>
              <a:rPr lang="it-IT"/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229379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596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it-IT" sz="3600">
                <a:latin typeface="Calibri"/>
                <a:ea typeface="Calibri"/>
                <a:cs typeface="Calibri"/>
                <a:sym typeface="Calibri"/>
              </a:rPr>
            </a:br>
            <a:br>
              <a:rPr lang="it-IT" sz="36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>
                <a:latin typeface="Calibri"/>
                <a:ea typeface="Calibri"/>
                <a:cs typeface="Calibri"/>
                <a:sym typeface="Calibri"/>
              </a:rPr>
              <a:t>Molti, molti, moltissimi anni fa, prima ancora che nascessero i nostri nonni e i nonni dei nostri nonni, la gente di allora (si parla di Preistoria) viveva di caccia e non era ancora capace di lavorare la terra e di allevare animali.</a:t>
            </a:r>
            <a:br>
              <a:rPr lang="it-IT" sz="36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>
                <a:latin typeface="Calibri"/>
                <a:ea typeface="Calibri"/>
                <a:cs typeface="Calibri"/>
                <a:sym typeface="Calibri"/>
              </a:rPr>
              <a:t>Vivevano nelle grotte o capanne all’aperto.</a:t>
            </a:r>
            <a:br>
              <a:rPr lang="it-IT" sz="36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>
                <a:latin typeface="Calibri"/>
                <a:ea typeface="Calibri"/>
                <a:cs typeface="Calibri"/>
                <a:sym typeface="Calibri"/>
              </a:rPr>
              <a:t>Gli archeologi con gli scavi recuperano informazioni sui loro modi di vita.</a:t>
            </a:r>
            <a:br>
              <a:rPr lang="it-IT" sz="36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>
                <a:latin typeface="Calibri"/>
                <a:ea typeface="Calibri"/>
                <a:cs typeface="Calibri"/>
                <a:sym typeface="Calibri"/>
              </a:rPr>
              <a:t>Per esempio, quelle popolazioni preistoriche ci hanno lasciato delle pitture, delle incisioni e delle statuette in pietra, osso e avorio.</a:t>
            </a:r>
            <a:br>
              <a:rPr lang="it-IT" sz="36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>
                <a:latin typeface="Calibri"/>
                <a:ea typeface="Calibri"/>
                <a:cs typeface="Calibri"/>
                <a:sym typeface="Calibri"/>
              </a:rPr>
              <a:t>Eccone alcuni esempi, che puoi vedere al Museo di Preistoria quando verrai a trovarci.</a:t>
            </a:r>
            <a:br>
              <a:rPr lang="it-IT" sz="3600">
                <a:latin typeface="Calibri"/>
                <a:ea typeface="Calibri"/>
                <a:cs typeface="Calibri"/>
                <a:sym typeface="Calibri"/>
              </a:rPr>
            </a:br>
            <a:br>
              <a:rPr lang="it-IT" sz="3959"/>
            </a:br>
            <a:endParaRPr sz="3959"/>
          </a:p>
        </p:txBody>
      </p:sp>
    </p:spTree>
    <p:extLst>
      <p:ext uri="{BB962C8B-B14F-4D97-AF65-F5344CB8AC3E}">
        <p14:creationId xmlns:p14="http://schemas.microsoft.com/office/powerpoint/2010/main" val="319493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FD439D6-F8DD-0448-B23E-8D2FC5165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47" y="365125"/>
            <a:ext cx="2661121" cy="5583238"/>
          </a:xfr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C2E8B5E8-FBDB-5D44-A811-CCE66623B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06" y="412705"/>
            <a:ext cx="2237394" cy="2275402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D28B8A44-4106-6140-B247-9FB294617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17" y="3340221"/>
            <a:ext cx="2125683" cy="260814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F2A2E9-0518-CA4A-B810-A3C6224D507D}"/>
              </a:ext>
            </a:extLst>
          </p:cNvPr>
          <p:cNvSpPr txBox="1"/>
          <p:nvPr/>
        </p:nvSpPr>
        <p:spPr>
          <a:xfrm>
            <a:off x="5591156" y="6015825"/>
            <a:ext cx="435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/>
              <a:t>Hohelstein- Stadel</a:t>
            </a:r>
          </a:p>
          <a:p>
            <a:pPr algn="l"/>
            <a:r>
              <a:rPr lang="it-IT"/>
              <a:t>Teriomorfo con testa di felino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EECA535C-86B3-6742-B465-A83333FC0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4354428" cy="6129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/>
              <a:t>Fra queste pitture, incisioni e statuette ce ne sono alcune molto caratteristiche. Si tratta di uomini che sembrano mascherati, indossano abiti o copricapi (anche corna di animali) e che presentano caratteri misti tra uomo e animale.</a:t>
            </a:r>
          </a:p>
        </p:txBody>
      </p:sp>
    </p:spTree>
    <p:extLst>
      <p:ext uri="{BB962C8B-B14F-4D97-AF65-F5344CB8AC3E}">
        <p14:creationId xmlns:p14="http://schemas.microsoft.com/office/powerpoint/2010/main" val="208740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>
            <a:extLst>
              <a:ext uri="{FF2B5EF4-FFF2-40B4-BE49-F238E27FC236}">
                <a16:creationId xmlns:a16="http://schemas.microsoft.com/office/drawing/2014/main" id="{21042FDD-A70F-F341-971F-B1DCEEFBD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82" y="365125"/>
            <a:ext cx="4265437" cy="52576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ABDD00-5E8C-F24B-95BD-BC20B506B895}"/>
              </a:ext>
            </a:extLst>
          </p:cNvPr>
          <p:cNvSpPr txBox="1"/>
          <p:nvPr/>
        </p:nvSpPr>
        <p:spPr>
          <a:xfrm>
            <a:off x="6888182" y="5015547"/>
            <a:ext cx="3820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pPr algn="l"/>
            <a:r>
              <a:rPr lang="it-IT"/>
              <a:t>Grotta dei trois Fréres</a:t>
            </a:r>
          </a:p>
          <a:p>
            <a:pPr algn="l"/>
            <a:r>
              <a:rPr lang="it-IT"/>
              <a:t>«Stregone»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FACD385D-73FA-F445-B04A-69334730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2060" cy="5763586"/>
          </a:xfrm>
        </p:spPr>
        <p:txBody>
          <a:bodyPr/>
          <a:lstStyle/>
          <a:p>
            <a:r>
              <a:rPr lang="it-IT"/>
              <a:t> </a:t>
            </a:r>
            <a:r>
              <a:rPr lang="it-IT" sz="3200"/>
              <a:t>Per alcuni studiosi queste figure potrebbero essere «stregoni» o «sciamani».</a:t>
            </a:r>
            <a:br>
              <a:rPr lang="it-IT" sz="3200"/>
            </a:br>
            <a:r>
              <a:rPr lang="it-IT" sz="3200"/>
              <a:t>Secondo altri invece sarebbero persone travestite per la caccia o un richiamo per le prede.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8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4920EE-3DB7-2247-96CB-DD166868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08813" cy="5758089"/>
          </a:xfrm>
        </p:spPr>
        <p:txBody>
          <a:bodyPr>
            <a:normAutofit/>
          </a:bodyPr>
          <a:lstStyle/>
          <a:p>
            <a:r>
              <a:rPr lang="it-IT" sz="3200"/>
              <a:t>È probabile che questi personaggi avessero un ruolo speciale nel gruppo, legato ai riti o alla magia.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13773979-D56A-F44D-8918-30A95B9A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3" y="534835"/>
            <a:ext cx="2785807" cy="5418667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2A2C9B70-FAC6-AE4B-B796-B6245C44B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986" y="704547"/>
            <a:ext cx="2959130" cy="541866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803149-58FE-804D-A9D2-D3C25880B466}"/>
              </a:ext>
            </a:extLst>
          </p:cNvPr>
          <p:cNvSpPr txBox="1"/>
          <p:nvPr/>
        </p:nvSpPr>
        <p:spPr>
          <a:xfrm>
            <a:off x="5047013" y="6158780"/>
            <a:ext cx="71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/>
              <a:t>Grotta dei Trois-Frères                            Grotta di Lascaux     </a:t>
            </a:r>
          </a:p>
          <a:p>
            <a:pPr algn="l"/>
            <a:r>
              <a:rPr lang="it-IT"/>
              <a:t>Teriomorfo con attributi di bisonte       «Sciamano» con testa di uccello </a:t>
            </a:r>
          </a:p>
        </p:txBody>
      </p:sp>
    </p:spTree>
    <p:extLst>
      <p:ext uri="{BB962C8B-B14F-4D97-AF65-F5344CB8AC3E}">
        <p14:creationId xmlns:p14="http://schemas.microsoft.com/office/powerpoint/2010/main" val="391426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9FB9B-09F5-B24A-BBB0-78BB5C04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52" y="964361"/>
            <a:ext cx="5490358" cy="1886239"/>
          </a:xfrm>
        </p:spPr>
        <p:txBody>
          <a:bodyPr>
            <a:normAutofit fontScale="90000"/>
          </a:bodyPr>
          <a:lstStyle/>
          <a:p>
            <a:r>
              <a:rPr lang="it-IT"/>
              <a:t>Che ne dici di provare a creare la tua maschera?</a:t>
            </a:r>
            <a:br>
              <a:rPr lang="it-IT"/>
            </a:br>
            <a:r>
              <a:rPr lang="it-IT"/>
              <a:t>Dai iniziamo! 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1726C526-564A-0A48-B4E2-D287E1C5D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90" y="1968430"/>
            <a:ext cx="2921713" cy="3742419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37FE4E3F-5610-1745-BEA7-0AA28EBAF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97" y="3221704"/>
            <a:ext cx="2155548" cy="248914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1A27734-A694-C44C-BADC-6BFCCF3DF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07" y="2850600"/>
            <a:ext cx="1947505" cy="286024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D89DF8-292F-5E4E-B132-B02B6D5DF9B6}"/>
              </a:ext>
            </a:extLst>
          </p:cNvPr>
          <p:cNvSpPr txBox="1"/>
          <p:nvPr/>
        </p:nvSpPr>
        <p:spPr>
          <a:xfrm>
            <a:off x="1206144" y="5934670"/>
            <a:ext cx="510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/>
              <a:t>Grotta di Altamira  </a:t>
            </a:r>
          </a:p>
          <a:p>
            <a:pPr algn="l"/>
            <a:r>
              <a:rPr lang="it-IT"/>
              <a:t>Figure con muso (maschera) di uccello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7907D8-3B17-514C-ABE5-3BD3C3BE4AF4}"/>
              </a:ext>
            </a:extLst>
          </p:cNvPr>
          <p:cNvSpPr txBox="1"/>
          <p:nvPr/>
        </p:nvSpPr>
        <p:spPr>
          <a:xfrm>
            <a:off x="7867403" y="5934670"/>
            <a:ext cx="403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/>
              <a:t>Grotta di Cala Genovese </a:t>
            </a:r>
          </a:p>
          <a:p>
            <a:pPr algn="l"/>
            <a:r>
              <a:rPr lang="it-IT"/>
              <a:t>Figura con testa o maschera di uccello</a:t>
            </a:r>
          </a:p>
        </p:txBody>
      </p:sp>
    </p:spTree>
    <p:extLst>
      <p:ext uri="{BB962C8B-B14F-4D97-AF65-F5344CB8AC3E}">
        <p14:creationId xmlns:p14="http://schemas.microsoft.com/office/powerpoint/2010/main" val="90669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85C8BF-CF6C-4C43-AB73-2783C50F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127213"/>
          </a:xfrm>
        </p:spPr>
        <p:txBody>
          <a:bodyPr>
            <a:normAutofit/>
          </a:bodyPr>
          <a:lstStyle/>
          <a:p>
            <a:r>
              <a:rPr lang="it-IT"/>
              <a:t>Prepara:</a:t>
            </a:r>
            <a:br>
              <a:rPr lang="it-IT"/>
            </a:br>
            <a:r>
              <a:rPr lang="it-IT"/>
              <a:t>•colori (tempere, matite, pennarelli, cere…) </a:t>
            </a:r>
            <a:br>
              <a:rPr lang="it-IT"/>
            </a:br>
            <a:r>
              <a:rPr lang="it-IT"/>
              <a:t>•quello che ti piace per decorare la tua maschera (nastri, bottoni, brillantini, pezzetti di stoffa, fili…)</a:t>
            </a:r>
            <a:br>
              <a:rPr lang="it-IT"/>
            </a:br>
            <a:r>
              <a:rPr lang="it-IT"/>
              <a:t>•colla, forbici,scotch</a:t>
            </a:r>
            <a:br>
              <a:rPr lang="it-IT"/>
            </a:br>
            <a:r>
              <a:rPr lang="it-IT"/>
              <a:t>•cannucce, stecchini da spiedini</a:t>
            </a: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74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6109B-79CA-C64B-AD33-FA1CDD20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337505"/>
          </a:xfrm>
        </p:spPr>
        <p:txBody>
          <a:bodyPr>
            <a:normAutofit/>
          </a:bodyPr>
          <a:lstStyle/>
          <a:p>
            <a:r>
              <a:rPr lang="it-IT"/>
              <a:t>Di seguito ci sono delle idee per la tua maschera (puoi copiarle o stamparle)  ma puoi anche disegnare da solo la tua maschera. </a:t>
            </a:r>
          </a:p>
        </p:txBody>
      </p:sp>
    </p:spTree>
    <p:extLst>
      <p:ext uri="{BB962C8B-B14F-4D97-AF65-F5344CB8AC3E}">
        <p14:creationId xmlns:p14="http://schemas.microsoft.com/office/powerpoint/2010/main" val="88685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20F8096-BD27-434B-8EB0-6F881E2D1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5" y="609547"/>
            <a:ext cx="3604393" cy="5159094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D166D763-53B0-5D49-8C80-0E5950C47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77" y="624391"/>
            <a:ext cx="3707773" cy="5418667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D6C7E57A-C3C6-654E-BB68-C17729D29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19" y="867264"/>
            <a:ext cx="4346981" cy="46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66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Giochiamo alla preistoria</vt:lpstr>
      <vt:lpstr>  Molti, molti, moltissimi anni fa, prima ancora che nascessero i nostri nonni e i nonni dei nostri nonni, la gente di allora (si parla di Preistoria) viveva di caccia e non era ancora capace di lavorare la terra e di allevare animali. Vivevano nelle grotte o capanne all’aperto. Gli archeologi con gli scavi recuperano informazioni sui loro modi di vita. Per esempio, quelle popolazioni preistoriche ci hanno lasciato delle pitture, delle incisioni e delle statuette in pietra, osso e avorio. Eccone alcuni esempi, che puoi vedere al Museo di Preistoria quando verrai a trovarci.  </vt:lpstr>
      <vt:lpstr>Fra queste pitture, incisioni e statuette ce ne sono alcune molto caratteristiche. Si tratta di uomini che sembrano mascherati, indossano abiti o copricapi (anche corna di animali) e che presentano caratteri misti tra uomo e animale.</vt:lpstr>
      <vt:lpstr> Per alcuni studiosi queste figure potrebbero essere «stregoni» o «sciamani». Secondo altri invece sarebbero persone travestite per la caccia o un richiamo per le prede.</vt:lpstr>
      <vt:lpstr>È probabile che questi personaggi avessero un ruolo speciale nel gruppo, legato ai riti o alla magia.</vt:lpstr>
      <vt:lpstr>Che ne dici di provare a creare la tua maschera? Dai iniziamo! </vt:lpstr>
      <vt:lpstr>Prepara: •colori (tempere, matite, pennarelli, cere…)  •quello che ti piace per decorare la tua maschera (nastri, bottoni, brillantini, pezzetti di stoffa, fili…) •colla, forbici,scotch •cannucce, stecchini da spiedini </vt:lpstr>
      <vt:lpstr>Di seguito ci sono delle idee per la tua maschera (puoi copiarle o stamparle)  ma puoi anche disegnare da solo la tua maschera.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Sei pronto? Dai cominciamo! Disegna o stampa la tua maschera, colorala e ritagliala. Se vuoi puoi anche decorarla come più ti piace.</vt:lpstr>
      <vt:lpstr>Attacca con lo scotch una cannuccia o uno stecchino su retro ed ecco pronta la tua maschera!</vt:lpstr>
      <vt:lpstr> Ottimo lavoro e ricordati di mandarci la foto della tua maschera e noi la pubblicheremo nel sito del Museo. Buon divertimento!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Giochiamo alla preistoria</dc:title>
  <dc:creator>sara brilli</dc:creator>
  <cp:lastModifiedBy>sara brilli</cp:lastModifiedBy>
  <cp:revision>12</cp:revision>
  <dcterms:created xsi:type="dcterms:W3CDTF">2022-01-25T09:18:28Z</dcterms:created>
  <dcterms:modified xsi:type="dcterms:W3CDTF">2022-02-24T10:09:27Z</dcterms:modified>
</cp:coreProperties>
</file>